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76" r:id="rId3"/>
    <p:sldId id="257" r:id="rId4"/>
    <p:sldId id="291" r:id="rId5"/>
    <p:sldId id="290" r:id="rId6"/>
    <p:sldId id="267" r:id="rId7"/>
    <p:sldId id="268" r:id="rId8"/>
    <p:sldId id="260" r:id="rId9"/>
    <p:sldId id="283" r:id="rId10"/>
    <p:sldId id="277" r:id="rId11"/>
    <p:sldId id="285" r:id="rId12"/>
    <p:sldId id="289" r:id="rId13"/>
    <p:sldId id="264" r:id="rId14"/>
    <p:sldId id="265" r:id="rId15"/>
    <p:sldId id="278" r:id="rId16"/>
    <p:sldId id="273" r:id="rId17"/>
    <p:sldId id="269" r:id="rId18"/>
    <p:sldId id="262" r:id="rId19"/>
    <p:sldId id="270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21355"/>
    <p:restoredTop sz="86419"/>
  </p:normalViewPr>
  <p:slideViewPr>
    <p:cSldViewPr snapToGrid="0" snapToObjects="1">
      <p:cViewPr>
        <p:scale>
          <a:sx n="95" d="100"/>
          <a:sy n="95" d="100"/>
        </p:scale>
        <p:origin x="144" y="12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tif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tiff>
</file>

<file path=ppt/media/image21.tiff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tiff>
</file>

<file path=ppt/media/image32.png>
</file>

<file path=ppt/media/image33.tiff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D31544-77FC-954B-9AE8-5EA4EA799BA4}" type="datetimeFigureOut">
              <a:rPr lang="en-US" smtClean="0"/>
              <a:t>3/30/17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F22BCD-8C6B-1D41-BE36-ED8722CC86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5156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F22BCD-8C6B-1D41-BE36-ED8722CC865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167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3AC7-1AC6-824B-A0BF-5A399655ECA6}" type="datetimeFigureOut">
              <a:rPr lang="en-US" smtClean="0"/>
              <a:t>3/30/17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E7AD1-C011-A94E-A777-00414BC1B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4845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3AC7-1AC6-824B-A0BF-5A399655ECA6}" type="datetimeFigureOut">
              <a:rPr lang="en-US" smtClean="0"/>
              <a:t>3/30/17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E7AD1-C011-A94E-A777-00414BC1B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285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3AC7-1AC6-824B-A0BF-5A399655ECA6}" type="datetimeFigureOut">
              <a:rPr lang="en-US" smtClean="0"/>
              <a:t>3/30/17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E7AD1-C011-A94E-A777-00414BC1B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5874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3AC7-1AC6-824B-A0BF-5A399655ECA6}" type="datetimeFigureOut">
              <a:rPr lang="en-US" smtClean="0"/>
              <a:t>3/30/17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E7AD1-C011-A94E-A777-00414BC1B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273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3AC7-1AC6-824B-A0BF-5A399655ECA6}" type="datetimeFigureOut">
              <a:rPr lang="en-US" smtClean="0"/>
              <a:t>3/30/17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E7AD1-C011-A94E-A777-00414BC1B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7989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3AC7-1AC6-824B-A0BF-5A399655ECA6}" type="datetimeFigureOut">
              <a:rPr lang="en-US" smtClean="0"/>
              <a:t>3/30/17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E7AD1-C011-A94E-A777-00414BC1B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3241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3AC7-1AC6-824B-A0BF-5A399655ECA6}" type="datetimeFigureOut">
              <a:rPr lang="en-US" smtClean="0"/>
              <a:t>3/30/17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E7AD1-C011-A94E-A777-00414BC1B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9826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3AC7-1AC6-824B-A0BF-5A399655ECA6}" type="datetimeFigureOut">
              <a:rPr lang="en-US" smtClean="0"/>
              <a:t>3/30/17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E7AD1-C011-A94E-A777-00414BC1B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2458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3AC7-1AC6-824B-A0BF-5A399655ECA6}" type="datetimeFigureOut">
              <a:rPr lang="en-US" smtClean="0"/>
              <a:t>3/30/17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E7AD1-C011-A94E-A777-00414BC1B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4897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3AC7-1AC6-824B-A0BF-5A399655ECA6}" type="datetimeFigureOut">
              <a:rPr lang="en-US" smtClean="0"/>
              <a:t>3/30/17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E7AD1-C011-A94E-A777-00414BC1B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0002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3AC7-1AC6-824B-A0BF-5A399655ECA6}" type="datetimeFigureOut">
              <a:rPr lang="en-US" smtClean="0"/>
              <a:t>3/30/17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E7AD1-C011-A94E-A777-00414BC1B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6710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773AC7-1AC6-824B-A0BF-5A399655ECA6}" type="datetimeFigureOut">
              <a:rPr lang="en-US" smtClean="0"/>
              <a:t>3/30/17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5E7AD1-C011-A94E-A777-00414BC1B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7229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datasploit.info/" TargetMode="External"/><Relationship Id="rId4" Type="http://schemas.openxmlformats.org/officeDocument/2006/relationships/hyperlink" Target="https://github.com/datasploit/datasploit" TargetMode="External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twitter.com/datasploit" TargetMode="External"/><Relationship Id="rId3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hyperlink" Target="https://www.facebook.com/datasploit/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6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6.png"/><Relationship Id="rId12" Type="http://schemas.openxmlformats.org/officeDocument/2006/relationships/image" Target="../media/image27.png"/><Relationship Id="rId13" Type="http://schemas.openxmlformats.org/officeDocument/2006/relationships/image" Target="../media/image28.png"/><Relationship Id="rId14" Type="http://schemas.openxmlformats.org/officeDocument/2006/relationships/image" Target="../media/image29.png"/><Relationship Id="rId15" Type="http://schemas.openxmlformats.org/officeDocument/2006/relationships/image" Target="../media/image30.png"/><Relationship Id="rId16" Type="http://schemas.openxmlformats.org/officeDocument/2006/relationships/image" Target="../media/image31.tiff"/><Relationship Id="rId17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image" Target="../media/image20.tiff"/><Relationship Id="rId6" Type="http://schemas.openxmlformats.org/officeDocument/2006/relationships/image" Target="../media/image21.tiff"/><Relationship Id="rId7" Type="http://schemas.openxmlformats.org/officeDocument/2006/relationships/image" Target="../media/image22.png"/><Relationship Id="rId8" Type="http://schemas.openxmlformats.org/officeDocument/2006/relationships/image" Target="../media/image23.png"/><Relationship Id="rId9" Type="http://schemas.openxmlformats.org/officeDocument/2006/relationships/image" Target="../media/image24.png"/><Relationship Id="rId10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datasploit/datasploit/issues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datasploit" TargetMode="External"/><Relationship Id="rId4" Type="http://schemas.openxmlformats.org/officeDocument/2006/relationships/image" Target="../media/image33.tiff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DataSploit/datasploit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hub.docker.com/r/appsecco/datasploit/" TargetMode="External"/><Relationship Id="rId4" Type="http://schemas.openxmlformats.org/officeDocument/2006/relationships/hyperlink" Target="https://hub.docker.com/r/ftorn/datasploit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DataSploit/datasploit.git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hyperlink" Target="https://datasploit.github.io/datasploit/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3444" y="0"/>
            <a:ext cx="8308851" cy="6209729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609850" y="6145821"/>
            <a:ext cx="91160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hlinkClick r:id="rId3"/>
              </a:rPr>
              <a:t>http://datasploit.info</a:t>
            </a:r>
            <a:r>
              <a:rPr lang="en-US" sz="2400" dirty="0" smtClean="0"/>
              <a:t>  | @</a:t>
            </a:r>
            <a:r>
              <a:rPr lang="en-US" sz="2400" dirty="0" err="1" smtClean="0"/>
              <a:t>datasploit</a:t>
            </a:r>
            <a:endParaRPr lang="en-US" sz="2400" dirty="0"/>
          </a:p>
        </p:txBody>
      </p:sp>
      <p:sp>
        <p:nvSpPr>
          <p:cNvPr id="3" name="Rectangle 2"/>
          <p:cNvSpPr/>
          <p:nvPr/>
        </p:nvSpPr>
        <p:spPr>
          <a:xfrm>
            <a:off x="2585209" y="4829438"/>
            <a:ext cx="720425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hlinkClick r:id="rId4"/>
              </a:rPr>
              <a:t>https://github.com/datasploit/datasploit</a:t>
            </a:r>
            <a:r>
              <a:rPr lang="en-US" sz="3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33061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6701" y="1224110"/>
            <a:ext cx="7304300" cy="267481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1347" y="3898924"/>
            <a:ext cx="7498327" cy="2718692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23042" y="0"/>
            <a:ext cx="10515600" cy="1325563"/>
          </a:xfrm>
        </p:spPr>
        <p:txBody>
          <a:bodyPr/>
          <a:lstStyle/>
          <a:p>
            <a:r>
              <a:rPr lang="en-US" dirty="0" smtClean="0"/>
              <a:t>What’s in there?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8753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Output Formats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HTML</a:t>
            </a:r>
          </a:p>
          <a:p>
            <a:r>
              <a:rPr lang="en-US" sz="2400" dirty="0" smtClean="0"/>
              <a:t>JSON</a:t>
            </a:r>
          </a:p>
          <a:p>
            <a:r>
              <a:rPr lang="en-US" sz="2400" dirty="0" smtClean="0"/>
              <a:t>Emails List (txt file)</a:t>
            </a:r>
          </a:p>
          <a:p>
            <a:r>
              <a:rPr lang="en-US" sz="2400" dirty="0" smtClean="0"/>
              <a:t>Subdomains List (txt file)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3424" y="3946317"/>
            <a:ext cx="2610970" cy="2780384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4594" y="4910297"/>
            <a:ext cx="6109226" cy="1816404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20708" y="932822"/>
            <a:ext cx="3915039" cy="3842538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58626" y="455227"/>
            <a:ext cx="2410510" cy="4881282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46270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264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344" y="1858259"/>
            <a:ext cx="3611301" cy="248224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Twitter:</a:t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@</a:t>
            </a:r>
            <a:r>
              <a:rPr lang="en-US" dirty="0" err="1" smtClean="0"/>
              <a:t>datasploit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sz="2200" dirty="0" smtClean="0">
                <a:hlinkClick r:id="rId2"/>
              </a:rPr>
              <a:t>https://twitter.com/datasploit</a:t>
            </a:r>
            <a:endParaRPr lang="en-US" sz="2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9645" y="188534"/>
            <a:ext cx="7473666" cy="611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345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6641" y="0"/>
            <a:ext cx="8111123" cy="6858000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33086" y="1638340"/>
            <a:ext cx="2911997" cy="248224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Facebook:</a:t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/</a:t>
            </a:r>
            <a:r>
              <a:rPr lang="en-US" dirty="0" err="1" smtClean="0"/>
              <a:t>datasploit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sz="2200" dirty="0" smtClean="0">
                <a:hlinkClick r:id="rId3"/>
              </a:rPr>
              <a:t>https://</a:t>
            </a:r>
            <a:r>
              <a:rPr lang="en-US" sz="2200" dirty="0" err="1" smtClean="0">
                <a:hlinkClick r:id="rId3"/>
              </a:rPr>
              <a:t>www.facebook.com</a:t>
            </a:r>
            <a:r>
              <a:rPr lang="en-US" sz="2200" dirty="0" smtClean="0">
                <a:hlinkClick r:id="rId3"/>
              </a:rPr>
              <a:t>/</a:t>
            </a:r>
            <a:r>
              <a:rPr lang="en-US" sz="2200" dirty="0" err="1" smtClean="0">
                <a:hlinkClick r:id="rId3"/>
              </a:rPr>
              <a:t>datasploit</a:t>
            </a:r>
            <a:r>
              <a:rPr lang="en-US" sz="2200" dirty="0" smtClean="0">
                <a:hlinkClick r:id="rId3"/>
              </a:rPr>
              <a:t>/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372358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868"/>
            <a:ext cx="10515600" cy="1325563"/>
          </a:xfrm>
        </p:spPr>
        <p:txBody>
          <a:bodyPr/>
          <a:lstStyle/>
          <a:p>
            <a:r>
              <a:rPr lang="en-US" dirty="0" smtClean="0"/>
              <a:t>Roadmap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31737"/>
            <a:ext cx="8292353" cy="4351338"/>
          </a:xfrm>
        </p:spPr>
        <p:txBody>
          <a:bodyPr>
            <a:noAutofit/>
          </a:bodyPr>
          <a:lstStyle/>
          <a:p>
            <a:r>
              <a:rPr lang="en-US" sz="2000" dirty="0"/>
              <a:t>Allows to set up periodic scans </a:t>
            </a:r>
            <a:r>
              <a:rPr lang="en-US" sz="2000" dirty="0" smtClean="0"/>
              <a:t>and alerting for product security companies.</a:t>
            </a:r>
          </a:p>
          <a:p>
            <a:r>
              <a:rPr lang="en-US" sz="2000" dirty="0" smtClean="0"/>
              <a:t>Intelligence </a:t>
            </a:r>
            <a:r>
              <a:rPr lang="en-US" sz="2000" dirty="0"/>
              <a:t>on co-relation and </a:t>
            </a:r>
            <a:r>
              <a:rPr lang="en-US" sz="2000" dirty="0" smtClean="0"/>
              <a:t>identity verification.</a:t>
            </a:r>
          </a:p>
          <a:p>
            <a:r>
              <a:rPr lang="en-US" sz="2000" dirty="0" smtClean="0"/>
              <a:t>Reports in </a:t>
            </a:r>
            <a:r>
              <a:rPr lang="en-US" sz="2000" dirty="0" smtClean="0"/>
              <a:t>CSV.</a:t>
            </a:r>
          </a:p>
          <a:p>
            <a:r>
              <a:rPr lang="en-US" sz="2000" dirty="0" smtClean="0"/>
              <a:t>Reverse </a:t>
            </a:r>
            <a:r>
              <a:rPr lang="en-US" sz="2000" dirty="0"/>
              <a:t>Image </a:t>
            </a:r>
            <a:r>
              <a:rPr lang="en-US" sz="2000" dirty="0" smtClean="0"/>
              <a:t>Search and profile validation. </a:t>
            </a:r>
          </a:p>
          <a:p>
            <a:r>
              <a:rPr lang="en-US" sz="2000" dirty="0" smtClean="0"/>
              <a:t>Works </a:t>
            </a:r>
            <a:r>
              <a:rPr lang="en-US" sz="2000" dirty="0"/>
              <a:t>closely with various social network APIs</a:t>
            </a:r>
            <a:r>
              <a:rPr lang="en-US" sz="2000" dirty="0" smtClean="0"/>
              <a:t>.</a:t>
            </a:r>
          </a:p>
          <a:p>
            <a:r>
              <a:rPr lang="en-US" sz="2000" dirty="0" smtClean="0"/>
              <a:t>Refine </a:t>
            </a:r>
            <a:r>
              <a:rPr lang="en-US" sz="2000" dirty="0" err="1" smtClean="0"/>
              <a:t>Pastebin</a:t>
            </a:r>
            <a:r>
              <a:rPr lang="en-US" sz="2000" dirty="0" smtClean="0"/>
              <a:t> and </a:t>
            </a:r>
            <a:r>
              <a:rPr lang="en-US" sz="2000" dirty="0" err="1" smtClean="0"/>
              <a:t>Github</a:t>
            </a:r>
            <a:r>
              <a:rPr lang="en-US" sz="2000" dirty="0" smtClean="0"/>
              <a:t> Searches.</a:t>
            </a:r>
            <a:endParaRPr lang="en-US" sz="2000" dirty="0" smtClean="0"/>
          </a:p>
          <a:p>
            <a:r>
              <a:rPr lang="en-US" sz="2000" dirty="0" smtClean="0"/>
              <a:t>IP </a:t>
            </a:r>
            <a:r>
              <a:rPr lang="en-US" sz="2000" dirty="0"/>
              <a:t>Threat </a:t>
            </a:r>
            <a:r>
              <a:rPr lang="en-US" sz="2000" dirty="0" smtClean="0"/>
              <a:t>Intelligence.</a:t>
            </a:r>
            <a:endParaRPr lang="en-US" sz="2000" dirty="0" smtClean="0"/>
          </a:p>
          <a:p>
            <a:r>
              <a:rPr lang="en-US" sz="2000" dirty="0" smtClean="0"/>
              <a:t>Organization </a:t>
            </a:r>
            <a:r>
              <a:rPr lang="en-US" sz="2000" dirty="0" smtClean="0"/>
              <a:t>Scoping.</a:t>
            </a:r>
          </a:p>
          <a:p>
            <a:r>
              <a:rPr lang="en-US" sz="2000" dirty="0" smtClean="0"/>
              <a:t>Integration with SE </a:t>
            </a:r>
            <a:r>
              <a:rPr lang="en-US" sz="2000" dirty="0"/>
              <a:t>other tools</a:t>
            </a:r>
            <a:r>
              <a:rPr lang="en-US" sz="2000" dirty="0" smtClean="0"/>
              <a:t>.</a:t>
            </a:r>
          </a:p>
          <a:p>
            <a:r>
              <a:rPr lang="en-US" sz="2000" dirty="0" smtClean="0"/>
              <a:t>Cloud related OSINT and active modules.</a:t>
            </a:r>
          </a:p>
          <a:p>
            <a:r>
              <a:rPr lang="en-US" sz="2000" dirty="0" smtClean="0"/>
              <a:t>pip install </a:t>
            </a:r>
            <a:r>
              <a:rPr lang="en-US" sz="2000" dirty="0" err="1" smtClean="0"/>
              <a:t>datasploit</a:t>
            </a:r>
            <a:r>
              <a:rPr lang="en-US" sz="2000" dirty="0" smtClean="0"/>
              <a:t> (to be installed as both library as well as script)</a:t>
            </a:r>
          </a:p>
          <a:p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816755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833" y="86654"/>
            <a:ext cx="10515600" cy="1325563"/>
          </a:xfrm>
        </p:spPr>
        <p:txBody>
          <a:bodyPr/>
          <a:lstStyle/>
          <a:p>
            <a:r>
              <a:rPr lang="en-US" b="1" dirty="0" smtClean="0"/>
              <a:t>Coverage</a:t>
            </a:r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2601" y="1706042"/>
            <a:ext cx="1170507" cy="132548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4815021"/>
            <a:ext cx="2982709" cy="58989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34646" y="2881607"/>
            <a:ext cx="3377480" cy="67330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01559" y="216397"/>
            <a:ext cx="5754300" cy="2143477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71591" y="5590677"/>
            <a:ext cx="2175495" cy="90765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41009" y="5626221"/>
            <a:ext cx="2072396" cy="90765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923386" y="5635649"/>
            <a:ext cx="2033152" cy="90765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26622" y="5992387"/>
            <a:ext cx="3331027" cy="54475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05833" y="2119972"/>
            <a:ext cx="1763521" cy="173348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666656" y="3976699"/>
            <a:ext cx="2226406" cy="62777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60877" y="4173833"/>
            <a:ext cx="1029495" cy="861277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82284" y="5355486"/>
            <a:ext cx="3456495" cy="478026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746355" y="1229792"/>
            <a:ext cx="2032000" cy="9525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442071" y="3591140"/>
            <a:ext cx="2947903" cy="1398889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5799512" y="2687274"/>
            <a:ext cx="1983655" cy="198365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3586303" y="2398996"/>
            <a:ext cx="1942692" cy="1025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093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Contribute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Help us in testing </a:t>
            </a:r>
            <a:r>
              <a:rPr lang="en-US" dirty="0" smtClean="0"/>
              <a:t>the </a:t>
            </a:r>
            <a:r>
              <a:rPr lang="en-US" dirty="0" smtClean="0"/>
              <a:t>tool</a:t>
            </a:r>
          </a:p>
          <a:p>
            <a:r>
              <a:rPr lang="en-US" dirty="0" smtClean="0"/>
              <a:t>Expand : </a:t>
            </a:r>
            <a:r>
              <a:rPr lang="en-US" dirty="0" smtClean="0"/>
              <a:t>Write/Suggest modules</a:t>
            </a:r>
            <a:endParaRPr lang="en-US" dirty="0"/>
          </a:p>
          <a:p>
            <a:r>
              <a:rPr lang="en-US" dirty="0" smtClean="0"/>
              <a:t>Give Feedback: raise issues, tweet, </a:t>
            </a:r>
            <a:r>
              <a:rPr lang="en-US" dirty="0" smtClean="0"/>
              <a:t>drop an </a:t>
            </a:r>
            <a:r>
              <a:rPr lang="en-US" dirty="0" smtClean="0"/>
              <a:t>email. </a:t>
            </a:r>
            <a:endParaRPr lang="en-US" dirty="0" smtClean="0"/>
          </a:p>
          <a:p>
            <a:r>
              <a:rPr lang="en-US" dirty="0" smtClean="0"/>
              <a:t>Use / Promote / Write about the tool. </a:t>
            </a:r>
          </a:p>
          <a:p>
            <a:r>
              <a:rPr lang="en-US" dirty="0" smtClean="0"/>
              <a:t>Write OSINT blogs / tool walkthrough(s) / etc.</a:t>
            </a:r>
          </a:p>
          <a:p>
            <a:endParaRPr lang="en-US" dirty="0" smtClean="0"/>
          </a:p>
          <a:p>
            <a:r>
              <a:rPr lang="en-US" dirty="0" smtClean="0"/>
              <a:t>Report issues at </a:t>
            </a:r>
            <a:r>
              <a:rPr lang="en-US" dirty="0" smtClean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github.com/datasploit/datasploit/issues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545845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Core Contributors.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Shubham Mittal (@</a:t>
            </a:r>
            <a:r>
              <a:rPr lang="en-US" dirty="0" err="1" smtClean="0"/>
              <a:t>upgoingstar</a:t>
            </a:r>
            <a:r>
              <a:rPr lang="en-US" dirty="0" smtClean="0"/>
              <a:t>)</a:t>
            </a:r>
          </a:p>
          <a:p>
            <a:r>
              <a:rPr lang="en-US" dirty="0" err="1" smtClean="0"/>
              <a:t>Nutan</a:t>
            </a:r>
            <a:r>
              <a:rPr lang="en-US" dirty="0" smtClean="0"/>
              <a:t> Kumar Panda (@</a:t>
            </a:r>
            <a:r>
              <a:rPr lang="en-US" dirty="0" err="1" smtClean="0"/>
              <a:t>nutankumarpanda</a:t>
            </a:r>
            <a:r>
              <a:rPr lang="en-US" dirty="0" smtClean="0"/>
              <a:t>)</a:t>
            </a:r>
          </a:p>
          <a:p>
            <a:r>
              <a:rPr lang="en-US" dirty="0" err="1" smtClean="0"/>
              <a:t>Sudhanshu</a:t>
            </a:r>
            <a:r>
              <a:rPr lang="en-US" dirty="0" smtClean="0"/>
              <a:t> (@</a:t>
            </a:r>
            <a:r>
              <a:rPr lang="en-US" dirty="0" err="1" smtClean="0"/>
              <a:t>sudhanshu_c</a:t>
            </a:r>
            <a:r>
              <a:rPr lang="en-US" dirty="0" smtClean="0"/>
              <a:t>)</a:t>
            </a:r>
          </a:p>
          <a:p>
            <a:r>
              <a:rPr lang="en-US" dirty="0" err="1" smtClean="0"/>
              <a:t>Kunal</a:t>
            </a:r>
            <a:r>
              <a:rPr lang="en-US" dirty="0" smtClean="0"/>
              <a:t> (@KunalAggarwal92)</a:t>
            </a:r>
          </a:p>
          <a:p>
            <a:endParaRPr lang="en-US" dirty="0" smtClean="0"/>
          </a:p>
          <a:p>
            <a:r>
              <a:rPr lang="en-US" dirty="0" smtClean="0"/>
              <a:t>Kudos to </a:t>
            </a:r>
          </a:p>
          <a:p>
            <a:pPr lvl="1"/>
            <a:r>
              <a:rPr lang="en-US" dirty="0" smtClean="0"/>
              <a:t>@</a:t>
            </a:r>
            <a:r>
              <a:rPr lang="en-US" dirty="0" err="1" smtClean="0"/>
              <a:t>anantshri</a:t>
            </a:r>
            <a:r>
              <a:rPr lang="en-US" dirty="0" smtClean="0"/>
              <a:t> for mentoring. </a:t>
            </a:r>
          </a:p>
          <a:p>
            <a:pPr lvl="1"/>
            <a:r>
              <a:rPr lang="en-US" dirty="0"/>
              <a:t>@ </a:t>
            </a:r>
            <a:r>
              <a:rPr lang="en-US" dirty="0" err="1"/>
              <a:t>bnchandrapal</a:t>
            </a:r>
            <a:r>
              <a:rPr lang="en-US" dirty="0"/>
              <a:t> for </a:t>
            </a:r>
            <a:r>
              <a:rPr lang="en-US" dirty="0" smtClean="0"/>
              <a:t>feedbacks, suggestions and other help around issues. </a:t>
            </a:r>
          </a:p>
        </p:txBody>
      </p:sp>
    </p:spTree>
    <p:extLst>
      <p:ext uri="{BB962C8B-B14F-4D97-AF65-F5344CB8AC3E}">
        <p14:creationId xmlns:p14="http://schemas.microsoft.com/office/powerpoint/2010/main" val="662289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6815" y="223724"/>
            <a:ext cx="10515600" cy="1325563"/>
          </a:xfrm>
        </p:spPr>
        <p:txBody>
          <a:bodyPr/>
          <a:lstStyle/>
          <a:p>
            <a:r>
              <a:rPr lang="en-US" dirty="0" smtClean="0"/>
              <a:t>Thanks. </a:t>
            </a:r>
            <a:r>
              <a:rPr lang="en-US" dirty="0"/>
              <a:t>g</a:t>
            </a:r>
            <a:r>
              <a:rPr lang="en-US" dirty="0" smtClean="0"/>
              <a:t>0t questions?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1471367" y="1954082"/>
            <a:ext cx="10515600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github.com/DataSploit/datasploit</a:t>
            </a:r>
            <a:r>
              <a:rPr lang="en-US" dirty="0" smtClean="0"/>
              <a:t> 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2400" dirty="0" smtClean="0"/>
              <a:t>Follow </a:t>
            </a:r>
            <a:r>
              <a:rPr lang="en-US" sz="2400" dirty="0" smtClean="0">
                <a:hlinkClick r:id="rId3"/>
              </a:rPr>
              <a:t>@datasploit </a:t>
            </a:r>
            <a:r>
              <a:rPr lang="en-US" sz="2400" dirty="0" smtClean="0"/>
              <a:t>for OSINT news and latest updates.</a:t>
            </a:r>
          </a:p>
          <a:p>
            <a:pPr marL="0" indent="0" algn="ctr">
              <a:buNone/>
            </a:pPr>
            <a:endParaRPr lang="en-US" sz="2400" dirty="0" smtClean="0"/>
          </a:p>
          <a:p>
            <a:pPr marL="0" indent="0" algn="ctr">
              <a:buNone/>
            </a:pPr>
            <a:r>
              <a:rPr lang="en-US" sz="2400" dirty="0" smtClean="0"/>
              <a:t>Tweet </a:t>
            </a:r>
            <a:r>
              <a:rPr lang="en-US" sz="2400" dirty="0" smtClean="0"/>
              <a:t>/ DM to </a:t>
            </a:r>
            <a:r>
              <a:rPr lang="en-US" sz="2400" b="1" i="1" dirty="0" smtClean="0"/>
              <a:t>@</a:t>
            </a:r>
            <a:r>
              <a:rPr lang="en-US" sz="2400" b="1" i="1" dirty="0" err="1" smtClean="0"/>
              <a:t>datasploit</a:t>
            </a:r>
            <a:r>
              <a:rPr lang="en-US" sz="2400" b="1" i="1" dirty="0" smtClean="0"/>
              <a:t> </a:t>
            </a:r>
          </a:p>
          <a:p>
            <a:pPr marL="0" indent="0" algn="ctr">
              <a:buNone/>
            </a:pPr>
            <a:endParaRPr lang="en-US" sz="2400" b="1" i="1" dirty="0"/>
          </a:p>
          <a:p>
            <a:pPr marL="0" indent="0" algn="ctr">
              <a:buNone/>
            </a:pPr>
            <a:r>
              <a:rPr lang="en-US" sz="2400" dirty="0" err="1" smtClean="0"/>
              <a:t>upgoingstaar@gmail.com</a:t>
            </a:r>
            <a:r>
              <a:rPr lang="en-US" sz="2400" dirty="0" smtClean="0"/>
              <a:t> </a:t>
            </a:r>
            <a:endParaRPr lang="en-US" sz="24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4630" y="1954082"/>
            <a:ext cx="426010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31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Just another Pen-tester.</a:t>
            </a:r>
          </a:p>
          <a:p>
            <a:r>
              <a:rPr lang="en-US" dirty="0" smtClean="0"/>
              <a:t>Security Consultant @ NotSoSecure</a:t>
            </a:r>
          </a:p>
          <a:p>
            <a:r>
              <a:rPr lang="en-US" dirty="0" smtClean="0"/>
              <a:t>5+ Years of </a:t>
            </a:r>
            <a:r>
              <a:rPr lang="en-US" dirty="0" smtClean="0"/>
              <a:t>Experience</a:t>
            </a:r>
          </a:p>
          <a:p>
            <a:endParaRPr lang="en-US" dirty="0"/>
          </a:p>
          <a:p>
            <a:r>
              <a:rPr lang="en-US" dirty="0" smtClean="0"/>
              <a:t>Twitter - @</a:t>
            </a:r>
            <a:r>
              <a:rPr lang="en-US" dirty="0" err="1" smtClean="0"/>
              <a:t>upgoingstar</a:t>
            </a:r>
            <a:endParaRPr lang="en-US" dirty="0" smtClean="0"/>
          </a:p>
          <a:p>
            <a:r>
              <a:rPr lang="en-US" dirty="0" smtClean="0"/>
              <a:t>Email - </a:t>
            </a:r>
            <a:r>
              <a:rPr lang="en-US" dirty="0" err="1" smtClean="0"/>
              <a:t>upgoingstaar@gmail.com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514" y="602661"/>
            <a:ext cx="5893348" cy="537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218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What’s </a:t>
            </a:r>
            <a:r>
              <a:rPr lang="en-US" b="1" dirty="0" err="1" smtClean="0"/>
              <a:t>DataSploit</a:t>
            </a:r>
            <a:r>
              <a:rPr lang="en-US" b="1" dirty="0" smtClean="0"/>
              <a:t>?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Automated OSINT Tool for Domain </a:t>
            </a:r>
            <a:r>
              <a:rPr lang="en-US" dirty="0" smtClean="0"/>
              <a:t>/ Email / </a:t>
            </a:r>
            <a:r>
              <a:rPr lang="en-US" dirty="0" smtClean="0"/>
              <a:t>Username / IP Addresses</a:t>
            </a:r>
            <a:endParaRPr lang="en-US" dirty="0" smtClean="0"/>
          </a:p>
          <a:p>
            <a:r>
              <a:rPr lang="en-US" dirty="0" smtClean="0"/>
              <a:t>Fetches </a:t>
            </a:r>
            <a:r>
              <a:rPr lang="en-US" dirty="0" smtClean="0"/>
              <a:t>information </a:t>
            </a:r>
            <a:r>
              <a:rPr lang="en-US" dirty="0" smtClean="0"/>
              <a:t>from multiple HIDDEN sources</a:t>
            </a:r>
            <a:r>
              <a:rPr lang="en-US" dirty="0" smtClean="0"/>
              <a:t>.</a:t>
            </a:r>
          </a:p>
          <a:p>
            <a:r>
              <a:rPr lang="en-US" dirty="0" smtClean="0"/>
              <a:t>Works in passive </a:t>
            </a:r>
            <a:r>
              <a:rPr lang="en-US" dirty="0" smtClean="0"/>
              <a:t>mode.</a:t>
            </a:r>
            <a:endParaRPr lang="en-US" dirty="0" smtClean="0"/>
          </a:p>
          <a:p>
            <a:r>
              <a:rPr lang="en-US" dirty="0" smtClean="0"/>
              <a:t>Written in Python.</a:t>
            </a:r>
          </a:p>
          <a:p>
            <a:r>
              <a:rPr lang="en-US" dirty="0" smtClean="0"/>
              <a:t>Multiple </a:t>
            </a:r>
            <a:r>
              <a:rPr lang="en-US" dirty="0"/>
              <a:t>r</a:t>
            </a:r>
            <a:r>
              <a:rPr lang="en-US" dirty="0" smtClean="0"/>
              <a:t>eport formats available.</a:t>
            </a:r>
          </a:p>
          <a:p>
            <a:endParaRPr lang="en-US" dirty="0"/>
          </a:p>
          <a:p>
            <a:r>
              <a:rPr lang="en-US" dirty="0"/>
              <a:t>Customized for Pen-testers / Product Security Guys / Cyber Investigators.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3567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Why </a:t>
            </a:r>
            <a:r>
              <a:rPr lang="en-US" b="1" dirty="0" err="1" smtClean="0"/>
              <a:t>DataSploit</a:t>
            </a:r>
            <a:r>
              <a:rPr lang="en-US" b="1" dirty="0" smtClean="0"/>
              <a:t>?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So much data.</a:t>
            </a:r>
          </a:p>
          <a:p>
            <a:pPr lvl="1"/>
            <a:r>
              <a:rPr lang="en-US" dirty="0" smtClean="0"/>
              <a:t>Server’s Username / Passwords</a:t>
            </a:r>
          </a:p>
          <a:p>
            <a:pPr lvl="1"/>
            <a:r>
              <a:rPr lang="en-US" dirty="0" smtClean="0"/>
              <a:t>Address</a:t>
            </a:r>
          </a:p>
          <a:p>
            <a:pPr lvl="1"/>
            <a:r>
              <a:rPr lang="en-US" dirty="0" smtClean="0"/>
              <a:t>Email Id</a:t>
            </a:r>
          </a:p>
          <a:p>
            <a:pPr lvl="1"/>
            <a:r>
              <a:rPr lang="en-US" dirty="0" smtClean="0"/>
              <a:t>Phone Number</a:t>
            </a:r>
          </a:p>
          <a:p>
            <a:pPr lvl="1"/>
            <a:r>
              <a:rPr lang="en-US" dirty="0" smtClean="0"/>
              <a:t>Credentials</a:t>
            </a:r>
          </a:p>
          <a:p>
            <a:pPr lvl="1"/>
            <a:r>
              <a:rPr lang="en-US" dirty="0" smtClean="0"/>
              <a:t>Interests</a:t>
            </a:r>
          </a:p>
          <a:p>
            <a:pPr lvl="1"/>
            <a:r>
              <a:rPr lang="en-US" dirty="0" smtClean="0"/>
              <a:t>Friends</a:t>
            </a:r>
          </a:p>
          <a:p>
            <a:pPr lvl="1"/>
            <a:r>
              <a:rPr lang="en-US" dirty="0" smtClean="0"/>
              <a:t>Preferences</a:t>
            </a:r>
          </a:p>
          <a:p>
            <a:pPr lvl="1"/>
            <a:r>
              <a:rPr lang="en-US" dirty="0" smtClean="0"/>
              <a:t>Legacy Machines</a:t>
            </a:r>
          </a:p>
          <a:p>
            <a:pPr lvl="1"/>
            <a:r>
              <a:rPr lang="en-US" dirty="0" smtClean="0"/>
              <a:t>Unnecessary Ports Information</a:t>
            </a:r>
          </a:p>
          <a:p>
            <a:pPr lvl="1"/>
            <a:r>
              <a:rPr lang="en-US" dirty="0" smtClean="0"/>
              <a:t>Technologies in use, and blah blah..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0494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0379" y="3417113"/>
            <a:ext cx="6618514" cy="328515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708" y="1415968"/>
            <a:ext cx="5355772" cy="400229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04454" y="1339787"/>
            <a:ext cx="4931309" cy="5059689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546654" y="0"/>
            <a:ext cx="10515600" cy="1325563"/>
          </a:xfrm>
        </p:spPr>
        <p:txBody>
          <a:bodyPr/>
          <a:lstStyle/>
          <a:p>
            <a:r>
              <a:rPr lang="en-US" b="1" dirty="0" smtClean="0"/>
              <a:t>Lets talk real time? History?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135073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Components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Domain </a:t>
            </a:r>
            <a:r>
              <a:rPr lang="en-US" dirty="0" err="1" smtClean="0"/>
              <a:t>Osint</a:t>
            </a:r>
            <a:endParaRPr lang="en-US" dirty="0" smtClean="0"/>
          </a:p>
          <a:p>
            <a:r>
              <a:rPr lang="en-US" dirty="0" smtClean="0"/>
              <a:t>Email </a:t>
            </a:r>
            <a:r>
              <a:rPr lang="en-US" dirty="0" err="1" smtClean="0"/>
              <a:t>Osint</a:t>
            </a:r>
            <a:endParaRPr lang="en-US" dirty="0" smtClean="0"/>
          </a:p>
          <a:p>
            <a:r>
              <a:rPr lang="en-US" dirty="0" smtClean="0"/>
              <a:t>IP </a:t>
            </a:r>
            <a:r>
              <a:rPr lang="en-US" dirty="0" err="1" smtClean="0"/>
              <a:t>Osint</a:t>
            </a:r>
            <a:endParaRPr lang="en-US" dirty="0" smtClean="0"/>
          </a:p>
          <a:p>
            <a:r>
              <a:rPr lang="en-US" dirty="0" smtClean="0"/>
              <a:t>Username </a:t>
            </a:r>
            <a:r>
              <a:rPr lang="en-US" dirty="0" err="1" smtClean="0"/>
              <a:t>Osint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WIP </a:t>
            </a:r>
          </a:p>
          <a:p>
            <a:pPr lvl="1"/>
            <a:r>
              <a:rPr lang="en-US" dirty="0" smtClean="0"/>
              <a:t>Company Scoping</a:t>
            </a:r>
          </a:p>
          <a:p>
            <a:pPr lvl="1"/>
            <a:r>
              <a:rPr lang="en-US" dirty="0" smtClean="0"/>
              <a:t>Phone Number OSINT</a:t>
            </a:r>
          </a:p>
          <a:p>
            <a:pPr lvl="1"/>
            <a:r>
              <a:rPr lang="en-US" dirty="0" smtClean="0"/>
              <a:t>Active Modules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195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8547660" y="1569371"/>
            <a:ext cx="3320489" cy="344966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4876318" y="1481561"/>
            <a:ext cx="2564757" cy="353747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816982" y="1481560"/>
            <a:ext cx="2564757" cy="523492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Sources and Flow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970361" y="1690688"/>
            <a:ext cx="3537031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Email:</a:t>
            </a:r>
          </a:p>
          <a:p>
            <a:endParaRPr lang="en-US" dirty="0"/>
          </a:p>
          <a:p>
            <a:r>
              <a:rPr lang="en-US" dirty="0" smtClean="0"/>
              <a:t>Basic Email Checks</a:t>
            </a:r>
          </a:p>
          <a:p>
            <a:r>
              <a:rPr lang="en-US" dirty="0" smtClean="0"/>
              <a:t>Work History</a:t>
            </a:r>
          </a:p>
          <a:p>
            <a:r>
              <a:rPr lang="en-US" dirty="0" smtClean="0"/>
              <a:t>Social </a:t>
            </a:r>
            <a:r>
              <a:rPr lang="en-US" dirty="0" smtClean="0"/>
              <a:t>profiles</a:t>
            </a:r>
          </a:p>
          <a:p>
            <a:r>
              <a:rPr lang="en-US" dirty="0"/>
              <a:t>Enumerated Usernames	</a:t>
            </a:r>
            <a:r>
              <a:rPr lang="en-US" dirty="0">
                <a:sym typeface="Wingdings"/>
              </a:rPr>
              <a:t> </a:t>
            </a:r>
            <a:r>
              <a:rPr lang="en-US" dirty="0"/>
              <a:t> </a:t>
            </a:r>
            <a:endParaRPr lang="en-US" dirty="0" smtClean="0"/>
          </a:p>
          <a:p>
            <a:r>
              <a:rPr lang="en-US" dirty="0" smtClean="0"/>
              <a:t>Location Information</a:t>
            </a:r>
          </a:p>
          <a:p>
            <a:r>
              <a:rPr lang="en-US" dirty="0" smtClean="0"/>
              <a:t>Slides </a:t>
            </a:r>
          </a:p>
          <a:p>
            <a:r>
              <a:rPr lang="en-US" dirty="0" err="1" smtClean="0"/>
              <a:t>Scribd</a:t>
            </a:r>
            <a:r>
              <a:rPr lang="en-US" dirty="0" smtClean="0"/>
              <a:t> Documents</a:t>
            </a:r>
          </a:p>
          <a:p>
            <a:r>
              <a:rPr lang="en-US" dirty="0" smtClean="0"/>
              <a:t>Related Websites</a:t>
            </a:r>
          </a:p>
          <a:p>
            <a:r>
              <a:rPr lang="en-US" dirty="0" err="1" smtClean="0"/>
              <a:t>HaveIBeenPwned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008567" y="1461397"/>
            <a:ext cx="3847617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Domain:</a:t>
            </a:r>
          </a:p>
          <a:p>
            <a:endParaRPr lang="en-US" dirty="0"/>
          </a:p>
          <a:p>
            <a:r>
              <a:rPr lang="en-US" dirty="0" err="1" smtClean="0"/>
              <a:t>WhoIS</a:t>
            </a:r>
            <a:endParaRPr lang="en-US" dirty="0" smtClean="0"/>
          </a:p>
          <a:p>
            <a:r>
              <a:rPr lang="en-US" dirty="0" smtClean="0"/>
              <a:t>DNS Records</a:t>
            </a:r>
          </a:p>
          <a:p>
            <a:r>
              <a:rPr lang="en-US" dirty="0" err="1" smtClean="0"/>
              <a:t>PunkSpider</a:t>
            </a:r>
            <a:endParaRPr lang="en-US" dirty="0" smtClean="0"/>
          </a:p>
          <a:p>
            <a:r>
              <a:rPr lang="en-US" dirty="0" err="1" smtClean="0"/>
              <a:t>Wappalyzer</a:t>
            </a:r>
            <a:endParaRPr lang="en-US" dirty="0" smtClean="0"/>
          </a:p>
          <a:p>
            <a:r>
              <a:rPr lang="en-US" dirty="0" err="1" smtClean="0"/>
              <a:t>Github</a:t>
            </a:r>
            <a:endParaRPr lang="en-US" dirty="0" smtClean="0"/>
          </a:p>
          <a:p>
            <a:r>
              <a:rPr lang="en-US" dirty="0" smtClean="0"/>
              <a:t>Email </a:t>
            </a:r>
            <a:r>
              <a:rPr lang="en-US" dirty="0" err="1" smtClean="0"/>
              <a:t>Harvestor</a:t>
            </a:r>
            <a:r>
              <a:rPr lang="en-US" dirty="0" smtClean="0"/>
              <a:t> </a:t>
            </a:r>
            <a:r>
              <a:rPr lang="en-US" dirty="0">
                <a:sym typeface="Wingdings"/>
              </a:rPr>
              <a:t>	</a:t>
            </a:r>
            <a:r>
              <a:rPr lang="en-US" dirty="0" smtClean="0">
                <a:sym typeface="Wingdings"/>
              </a:rPr>
              <a:t> </a:t>
            </a:r>
            <a:r>
              <a:rPr lang="en-US" dirty="0" smtClean="0">
                <a:sym typeface="Wingdings"/>
              </a:rPr>
              <a:t>	 </a:t>
            </a:r>
            <a:endParaRPr lang="en-US" dirty="0" smtClean="0"/>
          </a:p>
          <a:p>
            <a:r>
              <a:rPr lang="en-US" dirty="0" smtClean="0"/>
              <a:t>Domain IP </a:t>
            </a:r>
            <a:r>
              <a:rPr lang="en-US" dirty="0" smtClean="0"/>
              <a:t>History</a:t>
            </a:r>
          </a:p>
          <a:p>
            <a:r>
              <a:rPr lang="en-US" dirty="0" smtClean="0"/>
              <a:t>Paste(s) Search</a:t>
            </a:r>
            <a:endParaRPr lang="en-US" dirty="0" smtClean="0"/>
          </a:p>
          <a:p>
            <a:r>
              <a:rPr lang="en-US" dirty="0" err="1" smtClean="0"/>
              <a:t>Pagelinks</a:t>
            </a:r>
            <a:endParaRPr lang="en-US" dirty="0" smtClean="0"/>
          </a:p>
          <a:p>
            <a:r>
              <a:rPr lang="en-US" dirty="0" err="1" smtClean="0"/>
              <a:t>Wikileaks</a:t>
            </a:r>
            <a:endParaRPr lang="en-US" dirty="0" smtClean="0"/>
          </a:p>
          <a:p>
            <a:r>
              <a:rPr lang="en-US" dirty="0" smtClean="0"/>
              <a:t>Links </a:t>
            </a:r>
            <a:r>
              <a:rPr lang="en-US" dirty="0" smtClean="0"/>
              <a:t>from Forums</a:t>
            </a:r>
          </a:p>
          <a:p>
            <a:r>
              <a:rPr lang="en-US" dirty="0" smtClean="0"/>
              <a:t>Passive SSL Scan</a:t>
            </a:r>
          </a:p>
          <a:p>
            <a:r>
              <a:rPr lang="en-US" dirty="0" err="1" smtClean="0"/>
              <a:t>ZoomEye</a:t>
            </a:r>
            <a:endParaRPr lang="en-US" dirty="0" smtClean="0"/>
          </a:p>
          <a:p>
            <a:r>
              <a:rPr lang="en-US" dirty="0" err="1" smtClean="0"/>
              <a:t>Shodan</a:t>
            </a:r>
            <a:endParaRPr lang="en-US" dirty="0" smtClean="0"/>
          </a:p>
          <a:p>
            <a:r>
              <a:rPr lang="en-US" dirty="0" err="1" smtClean="0"/>
              <a:t>Censys</a:t>
            </a:r>
            <a:endParaRPr lang="en-US" dirty="0" smtClean="0"/>
          </a:p>
          <a:p>
            <a:r>
              <a:rPr lang="en-US" dirty="0" smtClean="0"/>
              <a:t>Subdomains		</a:t>
            </a:r>
            <a:r>
              <a:rPr lang="en-US" dirty="0">
                <a:sym typeface="Wingdings"/>
              </a:rPr>
              <a:t></a:t>
            </a:r>
            <a:endParaRPr lang="en-US" dirty="0"/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654969" y="1675943"/>
            <a:ext cx="3537031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Username:</a:t>
            </a:r>
          </a:p>
          <a:p>
            <a:endParaRPr lang="en-US" dirty="0"/>
          </a:p>
          <a:p>
            <a:r>
              <a:rPr lang="en-US" dirty="0" err="1" smtClean="0"/>
              <a:t>Git</a:t>
            </a:r>
            <a:r>
              <a:rPr lang="en-US" dirty="0" smtClean="0"/>
              <a:t> Details</a:t>
            </a:r>
          </a:p>
          <a:p>
            <a:r>
              <a:rPr lang="en-US" dirty="0" smtClean="0"/>
              <a:t>Check username on various sites.</a:t>
            </a:r>
          </a:p>
          <a:p>
            <a:r>
              <a:rPr lang="en-US" dirty="0" smtClean="0"/>
              <a:t>Profile Pics –Output saved in $username directory</a:t>
            </a:r>
          </a:p>
          <a:p>
            <a:r>
              <a:rPr lang="en-US" dirty="0" smtClean="0"/>
              <a:t>Frequent Hashtags</a:t>
            </a:r>
          </a:p>
          <a:p>
            <a:r>
              <a:rPr lang="en-US" dirty="0" smtClean="0"/>
              <a:t>Interaction on Twitter.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4598180" y="5838277"/>
            <a:ext cx="2485181" cy="837426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4970361" y="6072324"/>
            <a:ext cx="3577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Active Modules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372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Setting it up..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Manual</a:t>
            </a:r>
          </a:p>
          <a:p>
            <a:pPr lvl="2"/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Download 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from </a:t>
            </a:r>
            <a:r>
              <a:rPr lang="en-US" dirty="0" err="1" smtClean="0">
                <a:latin typeface="Calibri" charset="0"/>
                <a:ea typeface="Calibri" charset="0"/>
                <a:cs typeface="Calibri" charset="0"/>
              </a:rPr>
              <a:t>git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 (</a:t>
            </a:r>
            <a:r>
              <a:rPr lang="en-US" dirty="0" err="1" smtClean="0">
                <a:latin typeface="Calibri" charset="0"/>
                <a:ea typeface="Calibri" charset="0"/>
                <a:cs typeface="Calibri" charset="0"/>
              </a:rPr>
              <a:t>git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 clone or 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download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)</a:t>
            </a:r>
          </a:p>
          <a:p>
            <a:pPr marL="1371600" lvl="3" indent="0">
              <a:buNone/>
            </a:pPr>
            <a:r>
              <a:rPr lang="en-US" sz="2200" dirty="0" err="1">
                <a:latin typeface="Calibri" charset="0"/>
                <a:ea typeface="Calibri" charset="0"/>
                <a:cs typeface="Calibri" charset="0"/>
              </a:rPr>
              <a:t>g</a:t>
            </a:r>
            <a:r>
              <a:rPr lang="en-US" sz="2200" dirty="0" err="1" smtClean="0">
                <a:latin typeface="Calibri" charset="0"/>
                <a:ea typeface="Calibri" charset="0"/>
                <a:cs typeface="Calibri" charset="0"/>
              </a:rPr>
              <a:t>it</a:t>
            </a:r>
            <a:r>
              <a:rPr lang="en-US" sz="2200" dirty="0" smtClean="0">
                <a:latin typeface="Calibri" charset="0"/>
                <a:ea typeface="Calibri" charset="0"/>
                <a:cs typeface="Calibri" charset="0"/>
              </a:rPr>
              <a:t> clone </a:t>
            </a:r>
            <a:r>
              <a:rPr lang="en-US" sz="2200" dirty="0">
                <a:latin typeface="Calibri" charset="0"/>
                <a:ea typeface="Calibri" charset="0"/>
                <a:cs typeface="Calibri" charset="0"/>
                <a:hlinkClick r:id="rId2"/>
              </a:rPr>
              <a:t>https://</a:t>
            </a:r>
            <a:r>
              <a:rPr lang="en-US" sz="2200" dirty="0" smtClean="0">
                <a:latin typeface="Calibri" charset="0"/>
                <a:ea typeface="Calibri" charset="0"/>
                <a:cs typeface="Calibri" charset="0"/>
                <a:hlinkClick r:id="rId2"/>
              </a:rPr>
              <a:t>github.com/DataSploit/datasploit.git</a:t>
            </a:r>
            <a:r>
              <a:rPr lang="en-US" sz="2200" dirty="0" smtClean="0">
                <a:latin typeface="Calibri" charset="0"/>
                <a:ea typeface="Calibri" charset="0"/>
                <a:cs typeface="Calibri" charset="0"/>
              </a:rPr>
              <a:t> </a:t>
            </a:r>
          </a:p>
          <a:p>
            <a:pPr lvl="2"/>
            <a:r>
              <a:rPr lang="en-US" dirty="0">
                <a:latin typeface="Calibri" charset="0"/>
                <a:ea typeface="Calibri" charset="0"/>
                <a:cs typeface="Calibri" charset="0"/>
              </a:rPr>
              <a:t>p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ip install –r </a:t>
            </a:r>
            <a:r>
              <a:rPr lang="en-US" dirty="0" err="1" smtClean="0">
                <a:latin typeface="Calibri" charset="0"/>
                <a:ea typeface="Calibri" charset="0"/>
                <a:cs typeface="Calibri" charset="0"/>
              </a:rPr>
              <a:t>requirements.txt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 </a:t>
            </a:r>
            <a:endParaRPr lang="en-US" dirty="0" smtClean="0">
              <a:latin typeface="Calibri" charset="0"/>
              <a:ea typeface="Calibri" charset="0"/>
              <a:cs typeface="Calibri" charset="0"/>
            </a:endParaRPr>
          </a:p>
          <a:p>
            <a:pPr lvl="2"/>
            <a:r>
              <a:rPr lang="en-US" dirty="0" err="1">
                <a:latin typeface="Calibri" charset="0"/>
                <a:ea typeface="Calibri" charset="0"/>
                <a:cs typeface="Calibri" charset="0"/>
              </a:rPr>
              <a:t>c</a:t>
            </a:r>
            <a:r>
              <a:rPr lang="en-US" dirty="0" err="1" smtClean="0">
                <a:latin typeface="Calibri" charset="0"/>
                <a:ea typeface="Calibri" charset="0"/>
                <a:cs typeface="Calibri" charset="0"/>
              </a:rPr>
              <a:t>onfig.py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holds API keys</a:t>
            </a:r>
          </a:p>
          <a:p>
            <a:pPr lvl="2"/>
            <a:r>
              <a:rPr lang="en-US" b="1" dirty="0" err="1" smtClean="0">
                <a:solidFill>
                  <a:srgbClr val="FF0000"/>
                </a:solidFill>
                <a:latin typeface="Calibri" charset="0"/>
                <a:ea typeface="Calibri" charset="0"/>
                <a:cs typeface="Calibri" charset="0"/>
              </a:rPr>
              <a:t>domain_xyz.py</a:t>
            </a:r>
            <a:r>
              <a:rPr lang="en-US" b="1" dirty="0" smtClean="0">
                <a:solidFill>
                  <a:srgbClr val="FF0000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– running stand alone 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scripts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.</a:t>
            </a:r>
          </a:p>
          <a:p>
            <a:pPr lvl="2"/>
            <a:r>
              <a:rPr lang="en-US" b="1" dirty="0" err="1" smtClean="0">
                <a:solidFill>
                  <a:srgbClr val="FF0000"/>
                </a:solidFill>
                <a:latin typeface="Calibri" charset="0"/>
                <a:ea typeface="Calibri" charset="0"/>
                <a:cs typeface="Calibri" charset="0"/>
              </a:rPr>
              <a:t>domainOsint</a:t>
            </a:r>
            <a:r>
              <a:rPr lang="en-US" b="1" dirty="0" smtClean="0">
                <a:solidFill>
                  <a:srgbClr val="FF0000"/>
                </a:solidFill>
                <a:latin typeface="Calibri" charset="0"/>
                <a:ea typeface="Calibri" charset="0"/>
                <a:cs typeface="Calibri" charset="0"/>
              </a:rPr>
              <a:t> / </a:t>
            </a:r>
            <a:r>
              <a:rPr lang="en-US" b="1" dirty="0" err="1" smtClean="0">
                <a:solidFill>
                  <a:srgbClr val="FF0000"/>
                </a:solidFill>
                <a:latin typeface="Calibri" charset="0"/>
                <a:ea typeface="Calibri" charset="0"/>
                <a:cs typeface="Calibri" charset="0"/>
              </a:rPr>
              <a:t>emailOsint</a:t>
            </a:r>
            <a:r>
              <a:rPr lang="en-US" b="1" dirty="0" smtClean="0">
                <a:solidFill>
                  <a:srgbClr val="FF0000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b="1" dirty="0" smtClean="0">
                <a:solidFill>
                  <a:srgbClr val="FF0000"/>
                </a:solidFill>
                <a:latin typeface="Calibri" charset="0"/>
                <a:ea typeface="Calibri" charset="0"/>
                <a:cs typeface="Calibri" charset="0"/>
              </a:rPr>
              <a:t>/ </a:t>
            </a:r>
            <a:r>
              <a:rPr lang="en-US" b="1" dirty="0" err="1" smtClean="0">
                <a:solidFill>
                  <a:srgbClr val="FF0000"/>
                </a:solidFill>
                <a:latin typeface="Calibri" charset="0"/>
                <a:ea typeface="Calibri" charset="0"/>
                <a:cs typeface="Calibri" charset="0"/>
              </a:rPr>
              <a:t>ipOsint</a:t>
            </a:r>
            <a:r>
              <a:rPr lang="en-US" b="1" dirty="0" smtClean="0">
                <a:solidFill>
                  <a:srgbClr val="FF0000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– 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automated 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OSINT</a:t>
            </a:r>
          </a:p>
          <a:p>
            <a:pPr lvl="2"/>
            <a:r>
              <a:rPr lang="en-US" dirty="0" err="1">
                <a:latin typeface="Calibri" charset="0"/>
                <a:ea typeface="Calibri" charset="0"/>
                <a:cs typeface="Calibri" charset="0"/>
              </a:rPr>
              <a:t>a</a:t>
            </a:r>
            <a:r>
              <a:rPr lang="en-US" dirty="0" err="1" smtClean="0">
                <a:latin typeface="Calibri" charset="0"/>
                <a:ea typeface="Calibri" charset="0"/>
                <a:cs typeface="Calibri" charset="0"/>
              </a:rPr>
              <a:t>ctive_scan.py</a:t>
            </a:r>
            <a:endParaRPr lang="en-US" dirty="0" smtClean="0">
              <a:latin typeface="Calibri" charset="0"/>
              <a:ea typeface="Calibri" charset="0"/>
              <a:cs typeface="Calibri" charset="0"/>
            </a:endParaRPr>
          </a:p>
          <a:p>
            <a:pPr lvl="2"/>
            <a:endParaRPr lang="en-US" dirty="0" smtClean="0">
              <a:latin typeface="Calibri" charset="0"/>
              <a:ea typeface="Calibri" charset="0"/>
              <a:cs typeface="Calibri" charset="0"/>
            </a:endParaRPr>
          </a:p>
          <a:p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Automated </a:t>
            </a:r>
            <a:endParaRPr lang="en-US" sz="2400" dirty="0">
              <a:latin typeface="Calibri" charset="0"/>
              <a:ea typeface="Calibri" charset="0"/>
              <a:cs typeface="Calibri" charset="0"/>
            </a:endParaRPr>
          </a:p>
          <a:p>
            <a:pPr lvl="2"/>
            <a:r>
              <a:rPr lang="en-US" dirty="0" smtClean="0">
                <a:latin typeface="Calibri" charset="0"/>
                <a:ea typeface="Calibri" charset="0"/>
                <a:cs typeface="Calibri" charset="0"/>
                <a:hlinkClick r:id="rId3"/>
              </a:rPr>
              <a:t>https://hub.docker.com/r/appsecco/datasploit/</a:t>
            </a:r>
            <a:endParaRPr lang="en-US" dirty="0" smtClean="0">
              <a:latin typeface="Calibri" charset="0"/>
              <a:ea typeface="Calibri" charset="0"/>
              <a:cs typeface="Calibri" charset="0"/>
            </a:endParaRPr>
          </a:p>
          <a:p>
            <a:pPr lvl="2"/>
            <a:r>
              <a:rPr lang="en-US" dirty="0" smtClean="0">
                <a:latin typeface="Calibri" charset="0"/>
                <a:ea typeface="Calibri" charset="0"/>
                <a:cs typeface="Calibri" charset="0"/>
                <a:hlinkClick r:id="rId4"/>
              </a:rPr>
              <a:t>https://hub.docker.com/r/ftorn/datasploit/</a:t>
            </a:r>
            <a:endParaRPr lang="en-US" dirty="0" smtClean="0">
              <a:latin typeface="Calibri" charset="0"/>
              <a:ea typeface="Calibri" charset="0"/>
              <a:cs typeface="Calibri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588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43812" y="-1848"/>
            <a:ext cx="10515600" cy="1325563"/>
          </a:xfrm>
        </p:spPr>
        <p:txBody>
          <a:bodyPr/>
          <a:lstStyle/>
          <a:p>
            <a:r>
              <a:rPr lang="en-US" dirty="0" smtClean="0"/>
              <a:t>Documentation.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523" y="1861598"/>
            <a:ext cx="5102046" cy="417727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4708" y="1861598"/>
            <a:ext cx="4952880" cy="435428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846858" y="1060722"/>
            <a:ext cx="587994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hlinkClick r:id="rId4"/>
              </a:rPr>
              <a:t>https://datasploit.github.io/datasploit/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533193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4982</TotalTime>
  <Words>466</Words>
  <Application>Microsoft Macintosh PowerPoint</Application>
  <PresentationFormat>Widescreen</PresentationFormat>
  <Paragraphs>140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Calibri</vt:lpstr>
      <vt:lpstr>Calibri Light</vt:lpstr>
      <vt:lpstr>Wingdings</vt:lpstr>
      <vt:lpstr>Arial</vt:lpstr>
      <vt:lpstr>Office Theme</vt:lpstr>
      <vt:lpstr>PowerPoint Presentation</vt:lpstr>
      <vt:lpstr>PowerPoint Presentation</vt:lpstr>
      <vt:lpstr>What’s DataSploit?</vt:lpstr>
      <vt:lpstr>Why DataSploit?</vt:lpstr>
      <vt:lpstr>Lets talk real time? History?</vt:lpstr>
      <vt:lpstr>Components</vt:lpstr>
      <vt:lpstr>Sources and Flow</vt:lpstr>
      <vt:lpstr>Setting it up..</vt:lpstr>
      <vt:lpstr>Documentation. </vt:lpstr>
      <vt:lpstr>What’s in there?</vt:lpstr>
      <vt:lpstr>Output Formats</vt:lpstr>
      <vt:lpstr>PowerPoint Presentation</vt:lpstr>
      <vt:lpstr>Twitter:  @datasploit  https://twitter.com/datasploit</vt:lpstr>
      <vt:lpstr>Facebook:  /datasploit  https://www.facebook.com/datasploit/</vt:lpstr>
      <vt:lpstr>Roadmap</vt:lpstr>
      <vt:lpstr>Coverage</vt:lpstr>
      <vt:lpstr>How to Contribute</vt:lpstr>
      <vt:lpstr>Core Contributors.</vt:lpstr>
      <vt:lpstr>Thanks. g0t questions?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Shubham Mittal</dc:creator>
  <cp:lastModifiedBy>Shubham Mittal</cp:lastModifiedBy>
  <cp:revision>43</cp:revision>
  <dcterms:created xsi:type="dcterms:W3CDTF">2016-08-04T10:03:36Z</dcterms:created>
  <dcterms:modified xsi:type="dcterms:W3CDTF">2017-03-31T23:08:21Z</dcterms:modified>
</cp:coreProperties>
</file>

<file path=docProps/thumbnail.jpeg>
</file>